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5" r:id="rId64"/>
    <p:sldId id="356" r:id="rId65"/>
    <p:sldId id="351" r:id="rId66"/>
    <p:sldId id="357" r:id="rId67"/>
    <p:sldId id="358" r:id="rId68"/>
    <p:sldId id="305" r:id="rId69"/>
    <p:sldId id="352" r:id="rId70"/>
    <p:sldId id="354" r:id="rId71"/>
    <p:sldId id="359" r:id="rId72"/>
    <p:sldId id="353" r:id="rId73"/>
    <p:sldId id="269" r:id="rId74"/>
    <p:sldId id="360" r:id="rId75"/>
    <p:sldId id="368" r:id="rId76"/>
    <p:sldId id="361" r:id="rId77"/>
    <p:sldId id="367" r:id="rId78"/>
    <p:sldId id="363" r:id="rId79"/>
    <p:sldId id="366" r:id="rId80"/>
    <p:sldId id="362" r:id="rId81"/>
    <p:sldId id="365" r:id="rId82"/>
    <p:sldId id="364" r:id="rId83"/>
    <p:sldId id="370" r:id="rId84"/>
    <p:sldId id="369" r:id="rId85"/>
    <p:sldId id="310" r:id="rId86"/>
    <p:sldId id="348" r:id="rId87"/>
    <p:sldId id="321" r:id="rId88"/>
    <p:sldId id="349" r:id="rId89"/>
    <p:sldId id="279" r:id="rId90"/>
    <p:sldId id="28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3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7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8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4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5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55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1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7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Verify Your Docker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Networks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sh</a:t>
            </a:r>
            <a:r>
              <a:rPr lang="en-US" sz="2800" b="1" i="1" dirty="0">
                <a:solidFill>
                  <a:srgbClr val="FFFF00"/>
                </a:solidFill>
              </a:rPr>
              <a:t> -c "cat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/*-release"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exec" descr="docker exec">
            <a:hlinkClick r:id="" action="ppaction://media"/>
            <a:extLst>
              <a:ext uri="{FF2B5EF4-FFF2-40B4-BE49-F238E27FC236}">
                <a16:creationId xmlns:a16="http://schemas.microsoft.com/office/drawing/2014/main" id="{69BFFC1B-75E5-FC4A-B434-395EEE1C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Enable communication between </a:t>
            </a:r>
            <a:r>
              <a:rPr lang="en-US" dirty="0">
                <a:solidFill>
                  <a:srgbClr val="FFFF00"/>
                </a:solidFill>
              </a:rPr>
              <a:t>multiple</a:t>
            </a:r>
            <a:r>
              <a:rPr lang="en-US" dirty="0"/>
              <a:t> Docker Containers</a:t>
            </a:r>
          </a:p>
          <a:p>
            <a:r>
              <a:rPr lang="en-US" dirty="0"/>
              <a:t>Isolate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  <a:r>
              <a:rPr lang="en-US" dirty="0"/>
              <a:t> to their own networks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FF00"/>
                </a:solidFill>
              </a:rPr>
              <a:t>automatic DNS</a:t>
            </a:r>
            <a:r>
              <a:rPr lang="en-US" dirty="0"/>
              <a:t> to simplify Container connectivity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Create a Docker Network and connect two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bridge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create --driver bridge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list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network inspect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--name </a:t>
            </a:r>
            <a:r>
              <a:rPr lang="en-US" sz="2800" b="1" i="1" dirty="0">
                <a:solidFill>
                  <a:srgbClr val="FF0000"/>
                </a:solidFill>
              </a:rPr>
              <a:t>my_cont1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itd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--network </a:t>
            </a:r>
            <a:r>
              <a:rPr lang="en-US" sz="2800" b="1" i="1" dirty="0" err="1">
                <a:solidFill>
                  <a:srgbClr val="FF0000"/>
                </a:solidFill>
              </a:rPr>
              <a:t>my_net</a:t>
            </a:r>
            <a:r>
              <a:rPr lang="en-US" sz="2800" b="1" i="1" dirty="0">
                <a:solidFill>
                  <a:srgbClr val="FFFF00"/>
                </a:solidFill>
              </a:rPr>
              <a:t> --name </a:t>
            </a:r>
            <a:r>
              <a:rPr lang="en-US" sz="2800" b="1" i="1" dirty="0">
                <a:solidFill>
                  <a:srgbClr val="FF0000"/>
                </a:solidFill>
              </a:rPr>
              <a:t>my_cont2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3520"/>
          </a:xfrm>
        </p:spPr>
        <p:txBody>
          <a:bodyPr>
            <a:normAutofit/>
          </a:bodyPr>
          <a:lstStyle/>
          <a:p>
            <a:r>
              <a:rPr lang="en-US" dirty="0"/>
              <a:t>Validate Docker Network connectivity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ifconfig eth0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my_cont1 ping -c 4 my_cont2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 my_cont2 ping -c 4 my_cont1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network" descr="docker network">
            <a:hlinkClick r:id="" action="ppaction://media"/>
            <a:extLst>
              <a:ext uri="{FF2B5EF4-FFF2-40B4-BE49-F238E27FC236}">
                <a16:creationId xmlns:a16="http://schemas.microsoft.com/office/drawing/2014/main" id="{20396ED7-D5CD-514B-B3D1-6FD264FE7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build/deploy or destroy multi-container applications</a:t>
            </a:r>
          </a:p>
          <a:p>
            <a:r>
              <a:rPr lang="en-US" dirty="0"/>
              <a:t>Frequently used with CI/CD pipelines</a:t>
            </a:r>
          </a:p>
          <a:p>
            <a:pPr lvl="1"/>
            <a:r>
              <a:rPr lang="en-US" dirty="0"/>
              <a:t>Deploy pre-configured test environments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Destroy test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6ED8B-1033-8746-93E4-2F412163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91730"/>
            <a:ext cx="51308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rgbClr val="FFFF00"/>
                </a:solidFill>
              </a:rPr>
              <a:t>docker-</a:t>
            </a:r>
            <a:r>
              <a:rPr lang="en-US" dirty="0" err="1">
                <a:solidFill>
                  <a:srgbClr val="FFFF00"/>
                </a:solidFill>
              </a:rPr>
              <a:t>compose.yml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7" name="Picture 16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007DEC66-11ED-7741-ADAC-AAADC4D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891730"/>
            <a:ext cx="5130800" cy="4406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7975F-C554-EC41-8015-1A8E6AFDC208}"/>
              </a:ext>
            </a:extLst>
          </p:cNvPr>
          <p:cNvSpPr/>
          <p:nvPr/>
        </p:nvSpPr>
        <p:spPr>
          <a:xfrm>
            <a:off x="1544013" y="2198495"/>
            <a:ext cx="1024089" cy="24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7DDC2-48C4-A140-867F-811514D62B70}"/>
              </a:ext>
            </a:extLst>
          </p:cNvPr>
          <p:cNvSpPr/>
          <p:nvPr/>
        </p:nvSpPr>
        <p:spPr>
          <a:xfrm>
            <a:off x="1544013" y="2484629"/>
            <a:ext cx="2725983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F715B-C1DD-CE44-A37A-8A70FF41BC9D}"/>
              </a:ext>
            </a:extLst>
          </p:cNvPr>
          <p:cNvSpPr/>
          <p:nvPr/>
        </p:nvSpPr>
        <p:spPr>
          <a:xfrm>
            <a:off x="1544013" y="4405765"/>
            <a:ext cx="2725983" cy="18396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B036F-CE39-2742-98D7-43469E3F8414}"/>
              </a:ext>
            </a:extLst>
          </p:cNvPr>
          <p:cNvSpPr/>
          <p:nvPr/>
        </p:nvSpPr>
        <p:spPr>
          <a:xfrm>
            <a:off x="6943822" y="1937218"/>
            <a:ext cx="3041842" cy="1880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155AC-4D25-2A45-AE8C-7BDCCB5F656B}"/>
              </a:ext>
            </a:extLst>
          </p:cNvPr>
          <p:cNvSpPr/>
          <p:nvPr/>
        </p:nvSpPr>
        <p:spPr>
          <a:xfrm>
            <a:off x="6943822" y="3862871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4721B-C562-4D45-B5DF-09A550E109DD}"/>
              </a:ext>
            </a:extLst>
          </p:cNvPr>
          <p:cNvSpPr/>
          <p:nvPr/>
        </p:nvSpPr>
        <p:spPr>
          <a:xfrm>
            <a:off x="6940358" y="4951425"/>
            <a:ext cx="3041842" cy="10464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5163CA-D184-5D42-9D31-0CF411B17986}"/>
              </a:ext>
            </a:extLst>
          </p:cNvPr>
          <p:cNvSpPr txBox="1">
            <a:spLocks/>
          </p:cNvSpPr>
          <p:nvPr/>
        </p:nvSpPr>
        <p:spPr>
          <a:xfrm>
            <a:off x="1243812" y="1337111"/>
            <a:ext cx="9692896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Deploys 3 x </a:t>
            </a:r>
            <a:r>
              <a:rPr lang="en-US" dirty="0">
                <a:solidFill>
                  <a:srgbClr val="00B050"/>
                </a:solidFill>
              </a:rPr>
              <a:t>web servers</a:t>
            </a:r>
            <a:r>
              <a:rPr lang="en-US" dirty="0"/>
              <a:t> and 2 x </a:t>
            </a:r>
            <a:r>
              <a:rPr lang="en-US" dirty="0">
                <a:solidFill>
                  <a:srgbClr val="7030A0"/>
                </a:solidFill>
              </a:rPr>
              <a:t>database servers </a:t>
            </a:r>
            <a:r>
              <a:rPr lang="en-US" dirty="0"/>
              <a:t>with one command</a:t>
            </a:r>
          </a:p>
        </p:txBody>
      </p:sp>
    </p:spTree>
    <p:extLst>
      <p:ext uri="{BB962C8B-B14F-4D97-AF65-F5344CB8AC3E}">
        <p14:creationId xmlns:p14="http://schemas.microsoft.com/office/powerpoint/2010/main" val="30644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Docker Compose to </a:t>
            </a:r>
            <a:r>
              <a:rPr lang="en-US" dirty="0">
                <a:solidFill>
                  <a:srgbClr val="00B050"/>
                </a:solidFill>
              </a:rPr>
              <a:t>create/deploy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verify</a:t>
            </a:r>
            <a:r>
              <a:rPr lang="en-US" dirty="0"/>
              <a:t> a five Container app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00B050"/>
                </a:solidFill>
              </a:rPr>
              <a:t>docker-compose up -d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http://localhost:5001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http://localhost:5002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curl http://localhost:5003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7030A0"/>
                </a:solidFill>
              </a:rPr>
              <a:t>docker-compose down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-compose" descr="docker-compose">
            <a:hlinkClick r:id="" action="ppaction://media"/>
            <a:extLst>
              <a:ext uri="{FF2B5EF4-FFF2-40B4-BE49-F238E27FC236}">
                <a16:creationId xmlns:a16="http://schemas.microsoft.com/office/drawing/2014/main" id="{DEAF1570-4783-8242-95CA-54E88BC95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Docker Disk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much storage do Images and Containers use?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df -v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" name="docker system df" descr="docker system df">
            <a:hlinkClick r:id="" action="ppaction://media"/>
            <a:extLst>
              <a:ext uri="{FF2B5EF4-FFF2-40B4-BE49-F238E27FC236}">
                <a16:creationId xmlns:a16="http://schemas.microsoft.com/office/drawing/2014/main" id="{95B8489F-F4DA-3347-A334-4CF48F052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69" y="0"/>
            <a:ext cx="11345862" cy="67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All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stop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running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$(docker container ls -q)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" name="docker container stop -q" descr="docker container stop -q">
            <a:hlinkClick r:id="" action="ppaction://media"/>
            <a:extLst>
              <a:ext uri="{FF2B5EF4-FFF2-40B4-BE49-F238E27FC236}">
                <a16:creationId xmlns:a16="http://schemas.microsoft.com/office/drawing/2014/main" id="{105E1553-45F5-CD46-A706-30BDA5731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797" y="4762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Stopped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What is an easy way to </a:t>
            </a:r>
            <a:r>
              <a:rPr lang="en-US" dirty="0">
                <a:solidFill>
                  <a:srgbClr val="FFFF00"/>
                </a:solidFill>
              </a:rPr>
              <a:t>remove</a:t>
            </a:r>
            <a:r>
              <a:rPr lang="en-US" dirty="0"/>
              <a:t> all </a:t>
            </a:r>
            <a:r>
              <a:rPr lang="en-US" dirty="0">
                <a:solidFill>
                  <a:srgbClr val="FFFF00"/>
                </a:solidFill>
              </a:rPr>
              <a:t>stopped</a:t>
            </a:r>
            <a:r>
              <a:rPr lang="en-US" dirty="0"/>
              <a:t> Containers?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3" name="docker container prune" descr="docker container prune">
            <a:hlinkClick r:id="" action="ppaction://media"/>
            <a:extLst>
              <a:ext uri="{FF2B5EF4-FFF2-40B4-BE49-F238E27FC236}">
                <a16:creationId xmlns:a16="http://schemas.microsoft.com/office/drawing/2014/main" id="{6FF0D53C-F6AA-9841-A37D-B798A2179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Dangling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Dangling</a:t>
            </a:r>
            <a:r>
              <a:rPr lang="en-US" dirty="0"/>
              <a:t> Images are those with </a:t>
            </a:r>
            <a:r>
              <a:rPr lang="en-US" dirty="0">
                <a:solidFill>
                  <a:srgbClr val="FFFF00"/>
                </a:solidFill>
              </a:rPr>
              <a:t>&lt;none&gt; </a:t>
            </a:r>
            <a:r>
              <a:rPr lang="en-US" dirty="0"/>
              <a:t>Repository and Tag values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dangling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docker image prune -a" descr="docker image prune -a">
            <a:hlinkClick r:id="" action="ppaction://media"/>
            <a:extLst>
              <a:ext uri="{FF2B5EF4-FFF2-40B4-BE49-F238E27FC236}">
                <a16:creationId xmlns:a16="http://schemas.microsoft.com/office/drawing/2014/main" id="{BDEBF133-5FD4-F446-8E53-E2562E12B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/>
              <a:t>How to easily remove all:</a:t>
            </a:r>
          </a:p>
          <a:p>
            <a:pPr lvl="1"/>
            <a:r>
              <a:rPr lang="en-US" dirty="0"/>
              <a:t>Dangling Images</a:t>
            </a:r>
          </a:p>
          <a:p>
            <a:pPr lvl="1"/>
            <a:r>
              <a:rPr lang="en-US" dirty="0"/>
              <a:t>Stopped Containers</a:t>
            </a:r>
          </a:p>
          <a:p>
            <a:pPr lvl="1"/>
            <a:r>
              <a:rPr lang="en-US" dirty="0"/>
              <a:t>Unused Networks</a:t>
            </a:r>
          </a:p>
          <a:p>
            <a:pPr lvl="1"/>
            <a:r>
              <a:rPr lang="en-US" dirty="0"/>
              <a:t>Build cache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</a:t>
            </a:r>
          </a:p>
          <a:p>
            <a:r>
              <a:rPr lang="en-US" dirty="0"/>
              <a:t>Remove all of the above plus all unused Volumes: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system prune --volumes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" name="docker image prune" descr="docker image prune">
            <a:hlinkClick r:id="" action="ppaction://media"/>
            <a:extLst>
              <a:ext uri="{FF2B5EF4-FFF2-40B4-BE49-F238E27FC236}">
                <a16:creationId xmlns:a16="http://schemas.microsoft.com/office/drawing/2014/main" id="{A2927C1A-6B48-F647-977D-271AB70C6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Unused</a:t>
            </a:r>
            <a:r>
              <a:rPr lang="en-US" dirty="0"/>
              <a:t> Images are those which have no associated Containers</a:t>
            </a:r>
          </a:p>
          <a:p>
            <a:r>
              <a:rPr lang="en-US" dirty="0"/>
              <a:t>What is an easy way to remove</a:t>
            </a:r>
            <a:r>
              <a:rPr lang="en-US" dirty="0">
                <a:solidFill>
                  <a:srgbClr val="FFFF00"/>
                </a:solidFill>
              </a:rPr>
              <a:t> unused </a:t>
            </a:r>
            <a:r>
              <a:rPr lang="en-US" dirty="0"/>
              <a:t>Images?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prune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" name="docker system prune" descr="docker system prune">
            <a:hlinkClick r:id="" action="ppaction://media"/>
            <a:extLst>
              <a:ext uri="{FF2B5EF4-FFF2-40B4-BE49-F238E27FC236}">
                <a16:creationId xmlns:a16="http://schemas.microsoft.com/office/drawing/2014/main" id="{74C6E5BD-517D-1B45-8837-A4573501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https://docs.docker.com/network/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4021</TotalTime>
  <Words>3028</Words>
  <Application>Microsoft Macintosh PowerPoint</Application>
  <PresentationFormat>Widescreen</PresentationFormat>
  <Paragraphs>695</Paragraphs>
  <Slides>90</Slides>
  <Notes>81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Networks</vt:lpstr>
      <vt:lpstr>Deploy a Docker Network</vt:lpstr>
      <vt:lpstr>Deploy a Docker Network</vt:lpstr>
      <vt:lpstr>PowerPoint Presentation</vt:lpstr>
      <vt:lpstr>Docker Compose</vt:lpstr>
      <vt:lpstr>Example docker-compose.yml</vt:lpstr>
      <vt:lpstr>Docker Compose</vt:lpstr>
      <vt:lpstr>PowerPoint Presentation</vt:lpstr>
      <vt:lpstr>Cleaning Up</vt:lpstr>
      <vt:lpstr>Understand Docker Disk Usage</vt:lpstr>
      <vt:lpstr>PowerPoint Presentation</vt:lpstr>
      <vt:lpstr>Stop All Running Containers</vt:lpstr>
      <vt:lpstr>PowerPoint Presentation</vt:lpstr>
      <vt:lpstr>Remove All Stopped Containers</vt:lpstr>
      <vt:lpstr>PowerPoint Presentation</vt:lpstr>
      <vt:lpstr>Remove Dangling Images</vt:lpstr>
      <vt:lpstr>PowerPoint Presentation</vt:lpstr>
      <vt:lpstr>Docker System Cleanup</vt:lpstr>
      <vt:lpstr>PowerPoint Presentation</vt:lpstr>
      <vt:lpstr>Remove Unused Images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136</cp:revision>
  <dcterms:created xsi:type="dcterms:W3CDTF">2020-02-11T00:22:44Z</dcterms:created>
  <dcterms:modified xsi:type="dcterms:W3CDTF">2020-03-14T15:20:15Z</dcterms:modified>
</cp:coreProperties>
</file>